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1134-EB7F-4A82-B4E6-2F96501D1F70}" type="datetimeFigureOut">
              <a:rPr lang="en-US" smtClean="0"/>
              <a:t>25/6/2020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130-D514-4719-AB9B-0A4EC8ED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1134-EB7F-4A82-B4E6-2F96501D1F70}" type="datetimeFigureOut">
              <a:rPr lang="en-US" smtClean="0"/>
              <a:t>25/6/2020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C5130-D514-4719-AB9B-0A4EC8ED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5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mtClean="0">
                <a:solidFill>
                  <a:schemeClr val="tx1"/>
                </a:solidFill>
                <a:ea typeface="+mj-ea"/>
              </a:rPr>
              <a:t>EFECTELE NEUROCHIMICE, LITHIUM-LIKE, </a:t>
            </a:r>
            <a:br>
              <a:rPr lang="ro-RO" smtClean="0">
                <a:solidFill>
                  <a:schemeClr val="tx1"/>
                </a:solidFill>
                <a:ea typeface="+mj-ea"/>
              </a:rPr>
            </a:br>
            <a:r>
              <a:rPr lang="ro-RO" smtClean="0">
                <a:solidFill>
                  <a:schemeClr val="tx1"/>
                </a:solidFill>
                <a:ea typeface="+mj-ea"/>
              </a:rPr>
              <a:t>ALE EBSELENULUI ASUPRA CREIERULUI</a:t>
            </a:r>
            <a:endParaRPr lang="ro-RO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4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800" smtClean="0">
                <a:solidFill>
                  <a:schemeClr val="tx1"/>
                </a:solidFill>
                <a:ea typeface="+mj-ea"/>
              </a:rPr>
              <a:t>Selectarea participanților</a:t>
            </a:r>
            <a:endParaRPr lang="ro-RO" sz="2800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4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800" smtClean="0">
                <a:solidFill>
                  <a:schemeClr val="tx1"/>
                </a:solidFill>
                <a:ea typeface="+mj-ea"/>
              </a:rPr>
              <a:t>Materiale și metode</a:t>
            </a:r>
            <a:endParaRPr lang="ro-RO" sz="2800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800" smtClean="0">
                <a:solidFill>
                  <a:schemeClr val="tx1"/>
                </a:solidFill>
                <a:ea typeface="+mj-ea"/>
              </a:rPr>
              <a:t>Materiale și metode</a:t>
            </a:r>
            <a:endParaRPr lang="ro-RO" sz="2800" dirty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o-RO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0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800" smtClean="0">
                <a:solidFill>
                  <a:schemeClr val="tx1"/>
                </a:solidFill>
                <a:ea typeface="+mj-ea"/>
              </a:rPr>
              <a:t>Materiale și metode</a:t>
            </a:r>
            <a:endParaRPr lang="ro-RO" sz="2800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5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800" smtClean="0">
                <a:solidFill>
                  <a:schemeClr val="tx1"/>
                </a:solidFill>
                <a:ea typeface="+mj-ea"/>
              </a:rPr>
              <a:t>Rezultate</a:t>
            </a:r>
            <a:endParaRPr lang="ro-RO" sz="2800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9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0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800" smtClean="0">
                <a:solidFill>
                  <a:schemeClr val="tx1"/>
                </a:solidFill>
                <a:ea typeface="+mj-ea"/>
              </a:rPr>
              <a:t>Discuții</a:t>
            </a:r>
            <a:endParaRPr lang="ro-RO" sz="2800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7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25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7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44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mtClean="0">
                <a:ea typeface="+mj-ea"/>
              </a:rPr>
              <a:t>Concluzii</a:t>
            </a:r>
            <a:endParaRPr lang="ro-RO" dirty="0"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41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73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1400" b="1" smtClean="0">
                <a:solidFill>
                  <a:schemeClr val="tx1"/>
                </a:solidFill>
                <a:effectLst/>
                <a:ea typeface="+mj-ea"/>
              </a:rPr>
              <a:t>REFERINȚE BIBLIOGRAFICE</a:t>
            </a:r>
            <a:endParaRPr lang="ro-RO" sz="1400" b="1" dirty="0">
              <a:solidFill>
                <a:schemeClr val="tx1"/>
              </a:solidFill>
              <a:effectLst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1400" b="1" smtClean="0">
                <a:solidFill>
                  <a:schemeClr val="tx1"/>
                </a:solidFill>
                <a:effectLst/>
                <a:ea typeface="+mj-ea"/>
              </a:rPr>
              <a:t>REFERINȚE BIBLIOGRAFICE</a:t>
            </a:r>
            <a:endParaRPr lang="ro-RO" sz="1400" b="1" dirty="0">
              <a:solidFill>
                <a:schemeClr val="tx1"/>
              </a:solidFill>
              <a:effectLst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74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1400" b="1" smtClean="0">
                <a:solidFill>
                  <a:schemeClr val="tx1"/>
                </a:solidFill>
                <a:effectLst/>
                <a:ea typeface="+mj-ea"/>
              </a:rPr>
              <a:t>REFERINȚE BIBLIOGRAFICE</a:t>
            </a:r>
            <a:endParaRPr lang="ro-RO" sz="1400" b="1" dirty="0">
              <a:solidFill>
                <a:schemeClr val="tx1"/>
              </a:solidFill>
              <a:effectLst/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2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mtClean="0">
                <a:solidFill>
                  <a:schemeClr val="tx1"/>
                </a:solidFill>
                <a:ea typeface="+mj-ea"/>
              </a:rPr>
              <a:t>Premise</a:t>
            </a:r>
            <a:endParaRPr lang="ro-RO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mtClean="0">
                <a:solidFill>
                  <a:schemeClr val="tx1"/>
                </a:solidFill>
                <a:ea typeface="+mj-ea"/>
              </a:rPr>
              <a:t>Premise</a:t>
            </a:r>
            <a:endParaRPr lang="ro-RO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9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mtClean="0">
                <a:solidFill>
                  <a:schemeClr val="tx1"/>
                </a:solidFill>
                <a:ea typeface="+mj-ea"/>
              </a:rPr>
              <a:t>Premise</a:t>
            </a:r>
            <a:endParaRPr lang="ro-RO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3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mtClean="0">
                <a:solidFill>
                  <a:schemeClr val="tx1"/>
                </a:solidFill>
                <a:ea typeface="+mj-ea"/>
              </a:rPr>
              <a:t>EBSELENUL</a:t>
            </a:r>
            <a:endParaRPr lang="ro-RO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5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mtClean="0">
                <a:solidFill>
                  <a:schemeClr val="tx1"/>
                </a:solidFill>
                <a:ea typeface="+mj-ea"/>
              </a:rPr>
              <a:t>Studii anterioare</a:t>
            </a:r>
            <a:endParaRPr lang="ro-RO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7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mtClean="0">
                <a:solidFill>
                  <a:schemeClr val="tx1"/>
                </a:solidFill>
                <a:ea typeface="+mj-ea"/>
              </a:rPr>
              <a:t>Obiective</a:t>
            </a:r>
            <a:endParaRPr lang="ro-RO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5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43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On-screen Show (4:3)</PresentationFormat>
  <Paragraphs>17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EFECTELE NEUROCHIMICE, LITHIUM-LIKE,  ALE EBSELENULUI ASUPRA CREIERULUI</vt:lpstr>
      <vt:lpstr>PowerPoint Presentation</vt:lpstr>
      <vt:lpstr>Premise</vt:lpstr>
      <vt:lpstr>Premise</vt:lpstr>
      <vt:lpstr>Premise</vt:lpstr>
      <vt:lpstr>EBSELENUL</vt:lpstr>
      <vt:lpstr>Studii anterioare</vt:lpstr>
      <vt:lpstr>Obiective</vt:lpstr>
      <vt:lpstr>PowerPoint Presentation</vt:lpstr>
      <vt:lpstr>Selectarea participanților</vt:lpstr>
      <vt:lpstr>Materiale și metode</vt:lpstr>
      <vt:lpstr>Materiale și metode</vt:lpstr>
      <vt:lpstr>PowerPoint Presentation</vt:lpstr>
      <vt:lpstr>Materiale și metode</vt:lpstr>
      <vt:lpstr>Rezultate</vt:lpstr>
      <vt:lpstr>PowerPoint Presentation</vt:lpstr>
      <vt:lpstr>PowerPoint Presentation</vt:lpstr>
      <vt:lpstr>Discuții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Concluzii</vt:lpstr>
      <vt:lpstr>PowerPoint Presentation</vt:lpstr>
      <vt:lpstr>REFERINȚE BIBLIOGRAFICE</vt:lpstr>
      <vt:lpstr>REFERINȚE BIBLIOGRAFICE</vt:lpstr>
      <vt:lpstr>REFERINȚE BIBLIOGRAFICE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EFECTELE NEUROCHIMICE, LITHIUM-LIKE,  ALE EBSELENULUI ASUPRA CREIERULUI</dc:title>
  <dc:creator>calitate</dc:creator>
  <cp:lastModifiedBy>calitate</cp:lastModifiedBy>
  <cp:revision>1</cp:revision>
  <dcterms:created xsi:type="dcterms:W3CDTF">2020-06-25T10:49:19Z</dcterms:created>
  <dcterms:modified xsi:type="dcterms:W3CDTF">2020-06-25T10:49:19Z</dcterms:modified>
</cp:coreProperties>
</file>